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7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8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9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0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11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2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3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4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5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575" r:id="rId2"/>
    <p:sldId id="617" r:id="rId3"/>
    <p:sldId id="622" r:id="rId4"/>
    <p:sldId id="636" r:id="rId5"/>
    <p:sldId id="664" r:id="rId6"/>
    <p:sldId id="639" r:id="rId7"/>
    <p:sldId id="618" r:id="rId8"/>
    <p:sldId id="629" r:id="rId9"/>
    <p:sldId id="627" r:id="rId10"/>
    <p:sldId id="624" r:id="rId11"/>
    <p:sldId id="625" r:id="rId12"/>
    <p:sldId id="642" r:id="rId13"/>
    <p:sldId id="651" r:id="rId14"/>
    <p:sldId id="657" r:id="rId15"/>
    <p:sldId id="640" r:id="rId16"/>
    <p:sldId id="635" r:id="rId17"/>
    <p:sldId id="633" r:id="rId18"/>
    <p:sldId id="643" r:id="rId19"/>
    <p:sldId id="632" r:id="rId20"/>
    <p:sldId id="649" r:id="rId21"/>
    <p:sldId id="661" r:id="rId22"/>
    <p:sldId id="660" r:id="rId23"/>
    <p:sldId id="631" r:id="rId24"/>
    <p:sldId id="654" r:id="rId25"/>
    <p:sldId id="653" r:id="rId26"/>
    <p:sldId id="641" r:id="rId27"/>
    <p:sldId id="634" r:id="rId28"/>
    <p:sldId id="647" r:id="rId29"/>
    <p:sldId id="658" r:id="rId30"/>
    <p:sldId id="665" r:id="rId31"/>
    <p:sldId id="607" r:id="rId32"/>
    <p:sldId id="595" r:id="rId33"/>
    <p:sldId id="662" r:id="rId34"/>
    <p:sldId id="656" r:id="rId35"/>
    <p:sldId id="652" r:id="rId36"/>
  </p:sldIdLst>
  <p:sldSz cx="12192000" cy="6858000"/>
  <p:notesSz cx="7099300" cy="10234613"/>
  <p:custDataLst>
    <p:tags r:id="rId3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2" autoAdjust="0"/>
    <p:restoredTop sz="88317" autoAdjust="0"/>
  </p:normalViewPr>
  <p:slideViewPr>
    <p:cSldViewPr>
      <p:cViewPr>
        <p:scale>
          <a:sx n="125" d="100"/>
          <a:sy n="125" d="100"/>
        </p:scale>
        <p:origin x="240" y="-171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79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28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52.png"/><Relationship Id="rId18" Type="http://schemas.openxmlformats.org/officeDocument/2006/relationships/image" Target="../media/image38.png"/><Relationship Id="rId3" Type="http://schemas.openxmlformats.org/officeDocument/2006/relationships/tags" Target="../tags/tag72.xml"/><Relationship Id="rId21" Type="http://schemas.openxmlformats.org/officeDocument/2006/relationships/image" Target="../media/image64.png"/><Relationship Id="rId7" Type="http://schemas.openxmlformats.org/officeDocument/2006/relationships/tags" Target="../tags/tag76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tags" Target="../tags/tag71.xml"/><Relationship Id="rId16" Type="http://schemas.openxmlformats.org/officeDocument/2006/relationships/image" Target="../media/image36.png"/><Relationship Id="rId20" Type="http://schemas.openxmlformats.org/officeDocument/2006/relationships/image" Target="../media/image63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32.png"/><Relationship Id="rId5" Type="http://schemas.openxmlformats.org/officeDocument/2006/relationships/tags" Target="../tags/tag74.xml"/><Relationship Id="rId15" Type="http://schemas.openxmlformats.org/officeDocument/2006/relationships/image" Target="../media/image35.png"/><Relationship Id="rId10" Type="http://schemas.openxmlformats.org/officeDocument/2006/relationships/image" Target="../media/image62.png"/><Relationship Id="rId19" Type="http://schemas.openxmlformats.org/officeDocument/2006/relationships/image" Target="../media/image39.png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4.png"/><Relationship Id="rId22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80.xml"/><Relationship Id="rId21" Type="http://schemas.openxmlformats.org/officeDocument/2006/relationships/image" Target="../media/image68.png"/><Relationship Id="rId7" Type="http://schemas.openxmlformats.org/officeDocument/2006/relationships/tags" Target="../tags/tag84.xml"/><Relationship Id="rId12" Type="http://schemas.openxmlformats.org/officeDocument/2006/relationships/image" Target="../media/image52.png"/><Relationship Id="rId17" Type="http://schemas.openxmlformats.org/officeDocument/2006/relationships/image" Target="../media/image38.png"/><Relationship Id="rId2" Type="http://schemas.openxmlformats.org/officeDocument/2006/relationships/tags" Target="../tags/tag79.xml"/><Relationship Id="rId16" Type="http://schemas.openxmlformats.org/officeDocument/2006/relationships/image" Target="../media/image37.png"/><Relationship Id="rId20" Type="http://schemas.openxmlformats.org/officeDocument/2006/relationships/image" Target="../media/image67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33.png"/><Relationship Id="rId5" Type="http://schemas.openxmlformats.org/officeDocument/2006/relationships/tags" Target="../tags/tag82.xml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19" Type="http://schemas.openxmlformats.org/officeDocument/2006/relationships/image" Target="../media/image66.pn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52.png"/><Relationship Id="rId18" Type="http://schemas.openxmlformats.org/officeDocument/2006/relationships/image" Target="../media/image38.png"/><Relationship Id="rId26" Type="http://schemas.openxmlformats.org/officeDocument/2006/relationships/image" Target="../media/image76.png"/><Relationship Id="rId3" Type="http://schemas.openxmlformats.org/officeDocument/2006/relationships/tags" Target="../tags/tag88.xml"/><Relationship Id="rId21" Type="http://schemas.openxmlformats.org/officeDocument/2006/relationships/image" Target="../media/image71.png"/><Relationship Id="rId7" Type="http://schemas.openxmlformats.org/officeDocument/2006/relationships/tags" Target="../tags/tag9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75.svg"/><Relationship Id="rId2" Type="http://schemas.openxmlformats.org/officeDocument/2006/relationships/tags" Target="../tags/tag87.xml"/><Relationship Id="rId16" Type="http://schemas.openxmlformats.org/officeDocument/2006/relationships/image" Target="../media/image36.png"/><Relationship Id="rId20" Type="http://schemas.openxmlformats.org/officeDocument/2006/relationships/image" Target="../media/image70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32.png"/><Relationship Id="rId24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35.png"/><Relationship Id="rId23" Type="http://schemas.openxmlformats.org/officeDocument/2006/relationships/image" Target="../media/image73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39.png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4.png"/><Relationship Id="rId22" Type="http://schemas.openxmlformats.org/officeDocument/2006/relationships/image" Target="../media/image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52.png"/><Relationship Id="rId18" Type="http://schemas.openxmlformats.org/officeDocument/2006/relationships/image" Target="../media/image38.png"/><Relationship Id="rId26" Type="http://schemas.openxmlformats.org/officeDocument/2006/relationships/image" Target="../media/image81.png"/><Relationship Id="rId3" Type="http://schemas.openxmlformats.org/officeDocument/2006/relationships/tags" Target="../tags/tag96.xml"/><Relationship Id="rId21" Type="http://schemas.openxmlformats.org/officeDocument/2006/relationships/image" Target="../media/image73.png"/><Relationship Id="rId7" Type="http://schemas.openxmlformats.org/officeDocument/2006/relationships/tags" Target="../tags/tag100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80.svg"/><Relationship Id="rId2" Type="http://schemas.openxmlformats.org/officeDocument/2006/relationships/tags" Target="../tags/tag95.xml"/><Relationship Id="rId16" Type="http://schemas.openxmlformats.org/officeDocument/2006/relationships/image" Target="../media/image36.png"/><Relationship Id="rId20" Type="http://schemas.openxmlformats.org/officeDocument/2006/relationships/image" Target="../media/image70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32.png"/><Relationship Id="rId24" Type="http://schemas.openxmlformats.org/officeDocument/2006/relationships/image" Target="../media/image79.png"/><Relationship Id="rId5" Type="http://schemas.openxmlformats.org/officeDocument/2006/relationships/tags" Target="../tags/tag98.xml"/><Relationship Id="rId15" Type="http://schemas.openxmlformats.org/officeDocument/2006/relationships/image" Target="../media/image35.png"/><Relationship Id="rId23" Type="http://schemas.openxmlformats.org/officeDocument/2006/relationships/image" Target="../media/image78.sv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39.pn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4.png"/><Relationship Id="rId22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52.png"/><Relationship Id="rId18" Type="http://schemas.openxmlformats.org/officeDocument/2006/relationships/image" Target="../media/image38.png"/><Relationship Id="rId26" Type="http://schemas.openxmlformats.org/officeDocument/2006/relationships/image" Target="../media/image87.svg"/><Relationship Id="rId3" Type="http://schemas.openxmlformats.org/officeDocument/2006/relationships/tags" Target="../tags/tag104.xml"/><Relationship Id="rId21" Type="http://schemas.openxmlformats.org/officeDocument/2006/relationships/image" Target="../media/image82.png"/><Relationship Id="rId7" Type="http://schemas.openxmlformats.org/officeDocument/2006/relationships/tags" Target="../tags/tag108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86.png"/><Relationship Id="rId2" Type="http://schemas.openxmlformats.org/officeDocument/2006/relationships/tags" Target="../tags/tag103.xml"/><Relationship Id="rId16" Type="http://schemas.openxmlformats.org/officeDocument/2006/relationships/image" Target="../media/image36.png"/><Relationship Id="rId20" Type="http://schemas.openxmlformats.org/officeDocument/2006/relationships/image" Target="../media/image70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32.png"/><Relationship Id="rId24" Type="http://schemas.openxmlformats.org/officeDocument/2006/relationships/image" Target="../media/image85.svg"/><Relationship Id="rId5" Type="http://schemas.openxmlformats.org/officeDocument/2006/relationships/tags" Target="../tags/tag106.xml"/><Relationship Id="rId15" Type="http://schemas.openxmlformats.org/officeDocument/2006/relationships/image" Target="../media/image35.png"/><Relationship Id="rId23" Type="http://schemas.openxmlformats.org/officeDocument/2006/relationships/image" Target="../media/image84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9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34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tags" Target="../tags/tag113.xml"/><Relationship Id="rId21" Type="http://schemas.openxmlformats.org/officeDocument/2006/relationships/image" Target="../media/image40.png"/><Relationship Id="rId7" Type="http://schemas.openxmlformats.org/officeDocument/2006/relationships/tags" Target="../tags/tag117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11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24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43.png"/><Relationship Id="rId5" Type="http://schemas.openxmlformats.org/officeDocument/2006/relationships/tags" Target="../tags/tag115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8.png"/><Relationship Id="rId10" Type="http://schemas.openxmlformats.org/officeDocument/2006/relationships/tags" Target="../tags/tag120.xml"/><Relationship Id="rId19" Type="http://schemas.openxmlformats.org/officeDocument/2006/relationships/image" Target="../media/image38.png"/><Relationship Id="rId31" Type="http://schemas.openxmlformats.org/officeDocument/2006/relationships/image" Target="../media/image51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3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41.png"/><Relationship Id="rId5" Type="http://schemas.openxmlformats.org/officeDocument/2006/relationships/tags" Target="../tags/tag126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12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94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41.png"/><Relationship Id="rId17" Type="http://schemas.openxmlformats.org/officeDocument/2006/relationships/image" Target="../media/image93.png"/><Relationship Id="rId2" Type="http://schemas.openxmlformats.org/officeDocument/2006/relationships/tags" Target="../tags/tag128.xml"/><Relationship Id="rId16" Type="http://schemas.openxmlformats.org/officeDocument/2006/relationships/image" Target="../media/image45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40.png"/><Relationship Id="rId5" Type="http://schemas.openxmlformats.org/officeDocument/2006/relationships/tags" Target="../tags/tag131.xml"/><Relationship Id="rId15" Type="http://schemas.openxmlformats.org/officeDocument/2006/relationships/image" Target="../media/image44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30.xml"/><Relationship Id="rId9" Type="http://schemas.openxmlformats.org/officeDocument/2006/relationships/image" Target="../media/image90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42.png"/><Relationship Id="rId18" Type="http://schemas.openxmlformats.org/officeDocument/2006/relationships/image" Target="../media/image96.png"/><Relationship Id="rId3" Type="http://schemas.openxmlformats.org/officeDocument/2006/relationships/tags" Target="../tags/tag136.xml"/><Relationship Id="rId21" Type="http://schemas.openxmlformats.org/officeDocument/2006/relationships/image" Target="../media/image99.png"/><Relationship Id="rId7" Type="http://schemas.openxmlformats.org/officeDocument/2006/relationships/tags" Target="../tags/tag140.xml"/><Relationship Id="rId12" Type="http://schemas.openxmlformats.org/officeDocument/2006/relationships/image" Target="../media/image41.png"/><Relationship Id="rId17" Type="http://schemas.openxmlformats.org/officeDocument/2006/relationships/image" Target="../media/image93.png"/><Relationship Id="rId2" Type="http://schemas.openxmlformats.org/officeDocument/2006/relationships/tags" Target="../tags/tag135.xml"/><Relationship Id="rId16" Type="http://schemas.openxmlformats.org/officeDocument/2006/relationships/image" Target="../media/image45.png"/><Relationship Id="rId20" Type="http://schemas.openxmlformats.org/officeDocument/2006/relationships/image" Target="../media/image98.sv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40.png"/><Relationship Id="rId24" Type="http://schemas.openxmlformats.org/officeDocument/2006/relationships/image" Target="../media/image102.png"/><Relationship Id="rId5" Type="http://schemas.openxmlformats.org/officeDocument/2006/relationships/tags" Target="../tags/tag138.xml"/><Relationship Id="rId15" Type="http://schemas.openxmlformats.org/officeDocument/2006/relationships/image" Target="../media/image44.png"/><Relationship Id="rId23" Type="http://schemas.openxmlformats.org/officeDocument/2006/relationships/image" Target="../media/image101.png"/><Relationship Id="rId10" Type="http://schemas.openxmlformats.org/officeDocument/2006/relationships/image" Target="../media/image90.png"/><Relationship Id="rId19" Type="http://schemas.openxmlformats.org/officeDocument/2006/relationships/image" Target="../media/image97.png"/><Relationship Id="rId4" Type="http://schemas.openxmlformats.org/officeDocument/2006/relationships/tags" Target="../tags/tag13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0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05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41.png"/><Relationship Id="rId17" Type="http://schemas.openxmlformats.org/officeDocument/2006/relationships/image" Target="../media/image104.png"/><Relationship Id="rId2" Type="http://schemas.openxmlformats.org/officeDocument/2006/relationships/tags" Target="../tags/tag143.xml"/><Relationship Id="rId16" Type="http://schemas.openxmlformats.org/officeDocument/2006/relationships/image" Target="../media/image45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0.png"/><Relationship Id="rId5" Type="http://schemas.openxmlformats.org/officeDocument/2006/relationships/tags" Target="../tags/tag146.xml"/><Relationship Id="rId15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45.xml"/><Relationship Id="rId9" Type="http://schemas.openxmlformats.org/officeDocument/2006/relationships/image" Target="../media/image90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08.png"/><Relationship Id="rId3" Type="http://schemas.openxmlformats.org/officeDocument/2006/relationships/tags" Target="../tags/tag151.xml"/><Relationship Id="rId21" Type="http://schemas.openxmlformats.org/officeDocument/2006/relationships/image" Target="../media/image111.png"/><Relationship Id="rId7" Type="http://schemas.openxmlformats.org/officeDocument/2006/relationships/tags" Target="../tags/tag155.xml"/><Relationship Id="rId12" Type="http://schemas.openxmlformats.org/officeDocument/2006/relationships/image" Target="../media/image41.png"/><Relationship Id="rId17" Type="http://schemas.openxmlformats.org/officeDocument/2006/relationships/image" Target="../media/image107.png"/><Relationship Id="rId2" Type="http://schemas.openxmlformats.org/officeDocument/2006/relationships/tags" Target="../tags/tag150.xml"/><Relationship Id="rId16" Type="http://schemas.openxmlformats.org/officeDocument/2006/relationships/image" Target="../media/image45.png"/><Relationship Id="rId20" Type="http://schemas.openxmlformats.org/officeDocument/2006/relationships/image" Target="../media/image110.sv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40.png"/><Relationship Id="rId5" Type="http://schemas.openxmlformats.org/officeDocument/2006/relationships/tags" Target="../tags/tag153.xml"/><Relationship Id="rId15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52.xml"/><Relationship Id="rId9" Type="http://schemas.openxmlformats.org/officeDocument/2006/relationships/image" Target="../media/image90.png"/><Relationship Id="rId14" Type="http://schemas.openxmlformats.org/officeDocument/2006/relationships/image" Target="../media/image43.png"/><Relationship Id="rId22" Type="http://schemas.openxmlformats.org/officeDocument/2006/relationships/image" Target="../media/image1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158.xml"/><Relationship Id="rId21" Type="http://schemas.openxmlformats.org/officeDocument/2006/relationships/image" Target="../media/image116.svg"/><Relationship Id="rId7" Type="http://schemas.openxmlformats.org/officeDocument/2006/relationships/tags" Target="../tags/tag162.xml"/><Relationship Id="rId12" Type="http://schemas.openxmlformats.org/officeDocument/2006/relationships/image" Target="../media/image103.png"/><Relationship Id="rId17" Type="http://schemas.openxmlformats.org/officeDocument/2006/relationships/image" Target="../media/image44.png"/><Relationship Id="rId2" Type="http://schemas.openxmlformats.org/officeDocument/2006/relationships/tags" Target="../tags/tag157.xml"/><Relationship Id="rId16" Type="http://schemas.openxmlformats.org/officeDocument/2006/relationships/image" Target="../media/image43.png"/><Relationship Id="rId20" Type="http://schemas.openxmlformats.org/officeDocument/2006/relationships/image" Target="../media/image115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90.png"/><Relationship Id="rId24" Type="http://schemas.openxmlformats.org/officeDocument/2006/relationships/image" Target="../media/image119.png"/><Relationship Id="rId5" Type="http://schemas.openxmlformats.org/officeDocument/2006/relationships/tags" Target="../tags/tag160.xml"/><Relationship Id="rId15" Type="http://schemas.openxmlformats.org/officeDocument/2006/relationships/image" Target="../media/image42.png"/><Relationship Id="rId23" Type="http://schemas.openxmlformats.org/officeDocument/2006/relationships/image" Target="../media/image118.svg"/><Relationship Id="rId10" Type="http://schemas.openxmlformats.org/officeDocument/2006/relationships/image" Target="../media/image113.png"/><Relationship Id="rId19" Type="http://schemas.openxmlformats.org/officeDocument/2006/relationships/image" Target="../media/image114.png"/><Relationship Id="rId4" Type="http://schemas.openxmlformats.org/officeDocument/2006/relationships/tags" Target="../tags/tag15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21.png"/><Relationship Id="rId3" Type="http://schemas.openxmlformats.org/officeDocument/2006/relationships/tags" Target="../tags/tag166.xml"/><Relationship Id="rId21" Type="http://schemas.openxmlformats.org/officeDocument/2006/relationships/image" Target="../media/image124.svg"/><Relationship Id="rId7" Type="http://schemas.openxmlformats.org/officeDocument/2006/relationships/tags" Target="../tags/tag170.xml"/><Relationship Id="rId12" Type="http://schemas.openxmlformats.org/officeDocument/2006/relationships/image" Target="../media/image41.png"/><Relationship Id="rId17" Type="http://schemas.openxmlformats.org/officeDocument/2006/relationships/image" Target="../media/image120.png"/><Relationship Id="rId2" Type="http://schemas.openxmlformats.org/officeDocument/2006/relationships/tags" Target="../tags/tag165.xml"/><Relationship Id="rId16" Type="http://schemas.openxmlformats.org/officeDocument/2006/relationships/image" Target="../media/image45.png"/><Relationship Id="rId20" Type="http://schemas.openxmlformats.org/officeDocument/2006/relationships/image" Target="../media/image123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40.png"/><Relationship Id="rId5" Type="http://schemas.openxmlformats.org/officeDocument/2006/relationships/tags" Target="../tags/tag168.xml"/><Relationship Id="rId15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67.xml"/><Relationship Id="rId9" Type="http://schemas.openxmlformats.org/officeDocument/2006/relationships/image" Target="../media/image90.png"/><Relationship Id="rId14" Type="http://schemas.openxmlformats.org/officeDocument/2006/relationships/image" Target="../media/image43.png"/><Relationship Id="rId22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126.png"/><Relationship Id="rId18" Type="http://schemas.openxmlformats.org/officeDocument/2006/relationships/image" Target="../media/image44.png"/><Relationship Id="rId3" Type="http://schemas.openxmlformats.org/officeDocument/2006/relationships/tags" Target="../tags/tag173.xml"/><Relationship Id="rId21" Type="http://schemas.openxmlformats.org/officeDocument/2006/relationships/image" Target="../media/image60.png"/><Relationship Id="rId7" Type="http://schemas.openxmlformats.org/officeDocument/2006/relationships/tags" Target="../tags/tag177.xml"/><Relationship Id="rId12" Type="http://schemas.openxmlformats.org/officeDocument/2006/relationships/image" Target="../media/image91.png"/><Relationship Id="rId17" Type="http://schemas.openxmlformats.org/officeDocument/2006/relationships/image" Target="../media/image43.png"/><Relationship Id="rId2" Type="http://schemas.openxmlformats.org/officeDocument/2006/relationships/tags" Target="../tags/tag172.xml"/><Relationship Id="rId16" Type="http://schemas.openxmlformats.org/officeDocument/2006/relationships/image" Target="../media/image42.png"/><Relationship Id="rId20" Type="http://schemas.openxmlformats.org/officeDocument/2006/relationships/image" Target="../media/image127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90.png"/><Relationship Id="rId5" Type="http://schemas.openxmlformats.org/officeDocument/2006/relationships/tags" Target="../tags/tag175.xml"/><Relationship Id="rId15" Type="http://schemas.openxmlformats.org/officeDocument/2006/relationships/image" Target="../media/image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45.png"/><Relationship Id="rId4" Type="http://schemas.openxmlformats.org/officeDocument/2006/relationships/tags" Target="../tags/tag17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0.png"/><Relationship Id="rId22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1.png"/><Relationship Id="rId18" Type="http://schemas.openxmlformats.org/officeDocument/2006/relationships/image" Target="../media/image101.png"/><Relationship Id="rId3" Type="http://schemas.openxmlformats.org/officeDocument/2006/relationships/tags" Target="../tags/tag181.xml"/><Relationship Id="rId21" Type="http://schemas.openxmlformats.org/officeDocument/2006/relationships/image" Target="../media/image131.png"/><Relationship Id="rId7" Type="http://schemas.openxmlformats.org/officeDocument/2006/relationships/tags" Target="../tags/tag185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180.xml"/><Relationship Id="rId16" Type="http://schemas.openxmlformats.org/officeDocument/2006/relationships/image" Target="../media/image44.png"/><Relationship Id="rId20" Type="http://schemas.openxmlformats.org/officeDocument/2006/relationships/image" Target="../media/image130.sv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91.png"/><Relationship Id="rId5" Type="http://schemas.openxmlformats.org/officeDocument/2006/relationships/tags" Target="../tags/tag183.xml"/><Relationship Id="rId15" Type="http://schemas.openxmlformats.org/officeDocument/2006/relationships/image" Target="../media/image43.png"/><Relationship Id="rId23" Type="http://schemas.openxmlformats.org/officeDocument/2006/relationships/image" Target="../media/image133.png"/><Relationship Id="rId10" Type="http://schemas.openxmlformats.org/officeDocument/2006/relationships/image" Target="../media/image90.png"/><Relationship Id="rId19" Type="http://schemas.openxmlformats.org/officeDocument/2006/relationships/image" Target="../media/image129.png"/><Relationship Id="rId4" Type="http://schemas.openxmlformats.org/officeDocument/2006/relationships/tags" Target="../tags/tag182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42.png"/><Relationship Id="rId22" Type="http://schemas.openxmlformats.org/officeDocument/2006/relationships/image" Target="../media/image1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1.png"/><Relationship Id="rId18" Type="http://schemas.openxmlformats.org/officeDocument/2006/relationships/image" Target="../media/image134.png"/><Relationship Id="rId3" Type="http://schemas.openxmlformats.org/officeDocument/2006/relationships/tags" Target="../tags/tag188.xml"/><Relationship Id="rId21" Type="http://schemas.openxmlformats.org/officeDocument/2006/relationships/image" Target="../media/image137.png"/><Relationship Id="rId7" Type="http://schemas.openxmlformats.org/officeDocument/2006/relationships/tags" Target="../tags/tag192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187.xml"/><Relationship Id="rId16" Type="http://schemas.openxmlformats.org/officeDocument/2006/relationships/image" Target="../media/image44.png"/><Relationship Id="rId20" Type="http://schemas.openxmlformats.org/officeDocument/2006/relationships/image" Target="../media/image136.sv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../media/image91.png"/><Relationship Id="rId5" Type="http://schemas.openxmlformats.org/officeDocument/2006/relationships/tags" Target="../tags/tag190.xml"/><Relationship Id="rId15" Type="http://schemas.openxmlformats.org/officeDocument/2006/relationships/image" Target="../media/image43.png"/><Relationship Id="rId23" Type="http://schemas.openxmlformats.org/officeDocument/2006/relationships/image" Target="../media/image133.png"/><Relationship Id="rId10" Type="http://schemas.openxmlformats.org/officeDocument/2006/relationships/image" Target="../media/image90.png"/><Relationship Id="rId19" Type="http://schemas.openxmlformats.org/officeDocument/2006/relationships/image" Target="../media/image135.png"/><Relationship Id="rId4" Type="http://schemas.openxmlformats.org/officeDocument/2006/relationships/tags" Target="../tags/tag189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42.png"/><Relationship Id="rId22" Type="http://schemas.openxmlformats.org/officeDocument/2006/relationships/image" Target="../media/image13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tags" Target="../tags/tag195.xml"/><Relationship Id="rId21" Type="http://schemas.openxmlformats.org/officeDocument/2006/relationships/image" Target="../media/image40.png"/><Relationship Id="rId7" Type="http://schemas.openxmlformats.org/officeDocument/2006/relationships/tags" Target="../tags/tag199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19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image" Target="../media/image43.png"/><Relationship Id="rId5" Type="http://schemas.openxmlformats.org/officeDocument/2006/relationships/tags" Target="../tags/tag197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202.xml"/><Relationship Id="rId19" Type="http://schemas.openxmlformats.org/officeDocument/2006/relationships/image" Target="../media/image38.png"/><Relationship Id="rId31" Type="http://schemas.openxmlformats.org/officeDocument/2006/relationships/image" Target="../media/image24.png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206.xml"/><Relationship Id="rId7" Type="http://schemas.openxmlformats.org/officeDocument/2006/relationships/image" Target="../media/image14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3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3.png"/><Relationship Id="rId4" Type="http://schemas.openxmlformats.org/officeDocument/2006/relationships/tags" Target="../tags/tag207.xml"/><Relationship Id="rId9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49.svg"/><Relationship Id="rId3" Type="http://schemas.openxmlformats.org/officeDocument/2006/relationships/tags" Target="../tags/tag210.xml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47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6.png"/><Relationship Id="rId4" Type="http://schemas.openxmlformats.org/officeDocument/2006/relationships/tags" Target="../tags/tag211.xml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54.png"/><Relationship Id="rId3" Type="http://schemas.openxmlformats.org/officeDocument/2006/relationships/tags" Target="../tags/tag214.xml"/><Relationship Id="rId7" Type="http://schemas.openxmlformats.org/officeDocument/2006/relationships/image" Target="../media/image144.png"/><Relationship Id="rId12" Type="http://schemas.openxmlformats.org/officeDocument/2006/relationships/image" Target="../media/image153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2.svg"/><Relationship Id="rId5" Type="http://schemas.openxmlformats.org/officeDocument/2006/relationships/tags" Target="../tags/tag216.xml"/><Relationship Id="rId10" Type="http://schemas.openxmlformats.org/officeDocument/2006/relationships/image" Target="../media/image151.png"/><Relationship Id="rId4" Type="http://schemas.openxmlformats.org/officeDocument/2006/relationships/tags" Target="../tags/tag215.xml"/><Relationship Id="rId9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tags" Target="../tags/tag219.xml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9.svg"/><Relationship Id="rId4" Type="http://schemas.openxmlformats.org/officeDocument/2006/relationships/tags" Target="../tags/tag220.xml"/><Relationship Id="rId9" Type="http://schemas.openxmlformats.org/officeDocument/2006/relationships/image" Target="../media/image1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tags" Target="../tags/tag222.xml"/><Relationship Id="rId16" Type="http://schemas.openxmlformats.org/officeDocument/2006/relationships/image" Target="../media/image167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image" Target="../media/image13.jpeg"/><Relationship Id="rId5" Type="http://schemas.openxmlformats.org/officeDocument/2006/relationships/tags" Target="../tags/tag225.xml"/><Relationship Id="rId15" Type="http://schemas.openxmlformats.org/officeDocument/2006/relationships/image" Target="../media/image166.png"/><Relationship Id="rId10" Type="http://schemas.openxmlformats.org/officeDocument/2006/relationships/notesSlide" Target="../notesSlides/notesSlide13.xml"/><Relationship Id="rId19" Type="http://schemas.openxmlformats.org/officeDocument/2006/relationships/image" Target="../media/image170.png"/><Relationship Id="rId4" Type="http://schemas.openxmlformats.org/officeDocument/2006/relationships/tags" Target="../tags/tag22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9.png"/><Relationship Id="rId3" Type="http://schemas.openxmlformats.org/officeDocument/2006/relationships/tags" Target="../tags/tag231.xml"/><Relationship Id="rId7" Type="http://schemas.openxmlformats.org/officeDocument/2006/relationships/image" Target="../media/image5.png"/><Relationship Id="rId12" Type="http://schemas.openxmlformats.org/officeDocument/2006/relationships/image" Target="../media/image8.jpeg"/><Relationship Id="rId2" Type="http://schemas.openxmlformats.org/officeDocument/2006/relationships/tags" Target="../tags/tag230.xml"/><Relationship Id="rId16" Type="http://schemas.openxmlformats.org/officeDocument/2006/relationships/image" Target="../media/image7.png"/><Relationship Id="rId1" Type="http://schemas.openxmlformats.org/officeDocument/2006/relationships/tags" Target="../tags/tag229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17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72.png"/><Relationship Id="rId10" Type="http://schemas.openxmlformats.org/officeDocument/2006/relationships/image" Target="../media/image3.png"/><Relationship Id="rId4" Type="http://schemas.openxmlformats.org/officeDocument/2006/relationships/tags" Target="../tags/tag232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1.png"/><Relationship Id="rId18" Type="http://schemas.openxmlformats.org/officeDocument/2006/relationships/image" Target="../media/image173.png"/><Relationship Id="rId3" Type="http://schemas.openxmlformats.org/officeDocument/2006/relationships/tags" Target="../tags/tag235.xml"/><Relationship Id="rId21" Type="http://schemas.openxmlformats.org/officeDocument/2006/relationships/image" Target="../media/image176.png"/><Relationship Id="rId7" Type="http://schemas.openxmlformats.org/officeDocument/2006/relationships/tags" Target="../tags/tag239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234.xml"/><Relationship Id="rId16" Type="http://schemas.openxmlformats.org/officeDocument/2006/relationships/image" Target="../media/image44.png"/><Relationship Id="rId20" Type="http://schemas.openxmlformats.org/officeDocument/2006/relationships/image" Target="../media/image175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91.png"/><Relationship Id="rId5" Type="http://schemas.openxmlformats.org/officeDocument/2006/relationships/tags" Target="../tags/tag237.xml"/><Relationship Id="rId15" Type="http://schemas.openxmlformats.org/officeDocument/2006/relationships/image" Target="../media/image43.png"/><Relationship Id="rId10" Type="http://schemas.openxmlformats.org/officeDocument/2006/relationships/image" Target="../media/image90.png"/><Relationship Id="rId19" Type="http://schemas.openxmlformats.org/officeDocument/2006/relationships/image" Target="../media/image174.sv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78.sv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41.png"/><Relationship Id="rId17" Type="http://schemas.openxmlformats.org/officeDocument/2006/relationships/image" Target="../media/image177.png"/><Relationship Id="rId2" Type="http://schemas.openxmlformats.org/officeDocument/2006/relationships/tags" Target="../tags/tag241.xml"/><Relationship Id="rId16" Type="http://schemas.openxmlformats.org/officeDocument/2006/relationships/image" Target="../media/image45.png"/><Relationship Id="rId20" Type="http://schemas.openxmlformats.org/officeDocument/2006/relationships/image" Target="../media/image180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0.png"/><Relationship Id="rId5" Type="http://schemas.openxmlformats.org/officeDocument/2006/relationships/tags" Target="../tags/tag244.xml"/><Relationship Id="rId15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79.png"/><Relationship Id="rId4" Type="http://schemas.openxmlformats.org/officeDocument/2006/relationships/tags" Target="../tags/tag243.xml"/><Relationship Id="rId9" Type="http://schemas.openxmlformats.org/officeDocument/2006/relationships/image" Target="../media/image90.png"/><Relationship Id="rId1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41.png"/><Relationship Id="rId18" Type="http://schemas.openxmlformats.org/officeDocument/2006/relationships/image" Target="../media/image181.png"/><Relationship Id="rId3" Type="http://schemas.openxmlformats.org/officeDocument/2006/relationships/tags" Target="../tags/tag249.xml"/><Relationship Id="rId21" Type="http://schemas.openxmlformats.org/officeDocument/2006/relationships/image" Target="../media/image184.png"/><Relationship Id="rId7" Type="http://schemas.openxmlformats.org/officeDocument/2006/relationships/tags" Target="../tags/tag253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248.xml"/><Relationship Id="rId16" Type="http://schemas.openxmlformats.org/officeDocument/2006/relationships/image" Target="../media/image44.png"/><Relationship Id="rId20" Type="http://schemas.openxmlformats.org/officeDocument/2006/relationships/image" Target="../media/image183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03.png"/><Relationship Id="rId5" Type="http://schemas.openxmlformats.org/officeDocument/2006/relationships/tags" Target="../tags/tag251.xml"/><Relationship Id="rId15" Type="http://schemas.openxmlformats.org/officeDocument/2006/relationships/image" Target="../media/image43.png"/><Relationship Id="rId10" Type="http://schemas.openxmlformats.org/officeDocument/2006/relationships/image" Target="../media/image90.png"/><Relationship Id="rId19" Type="http://schemas.openxmlformats.org/officeDocument/2006/relationships/image" Target="../media/image182.sv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tags" Target="../tags/tag28.xml"/><Relationship Id="rId21" Type="http://schemas.openxmlformats.org/officeDocument/2006/relationships/image" Target="../media/image40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2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3.png"/><Relationship Id="rId5" Type="http://schemas.openxmlformats.org/officeDocument/2006/relationships/tags" Target="../tags/tag30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35.xml"/><Relationship Id="rId19" Type="http://schemas.openxmlformats.org/officeDocument/2006/relationships/image" Target="../media/image38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tags" Target="../tags/tag39.xml"/><Relationship Id="rId21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3.png"/><Relationship Id="rId5" Type="http://schemas.openxmlformats.org/officeDocument/2006/relationships/tags" Target="../tags/tag41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46.xml"/><Relationship Id="rId19" Type="http://schemas.openxmlformats.org/officeDocument/2006/relationships/image" Target="../media/image38.png"/><Relationship Id="rId31" Type="http://schemas.openxmlformats.org/officeDocument/2006/relationships/image" Target="../media/image5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tags" Target="../tags/tag50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36.png"/><Relationship Id="rId2" Type="http://schemas.openxmlformats.org/officeDocument/2006/relationships/tags" Target="../tags/tag49.xml"/><Relationship Id="rId16" Type="http://schemas.openxmlformats.org/officeDocument/2006/relationships/image" Target="../media/image52.png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5.png"/><Relationship Id="rId5" Type="http://schemas.openxmlformats.org/officeDocument/2006/relationships/tags" Target="../tags/tag5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5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tags" Target="../tags/tag55.xml"/><Relationship Id="rId21" Type="http://schemas.openxmlformats.org/officeDocument/2006/relationships/image" Target="../media/image38.png"/><Relationship Id="rId7" Type="http://schemas.openxmlformats.org/officeDocument/2006/relationships/tags" Target="../tags/tag59.xml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5" Type="http://schemas.openxmlformats.org/officeDocument/2006/relationships/image" Target="../media/image57.png"/><Relationship Id="rId2" Type="http://schemas.openxmlformats.org/officeDocument/2006/relationships/tags" Target="../tags/tag54.xml"/><Relationship Id="rId16" Type="http://schemas.openxmlformats.org/officeDocument/2006/relationships/image" Target="../media/image54.png"/><Relationship Id="rId20" Type="http://schemas.openxmlformats.org/officeDocument/2006/relationships/image" Target="../media/image37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notesSlide" Target="../notesSlides/notesSlide5.xml"/><Relationship Id="rId24" Type="http://schemas.openxmlformats.org/officeDocument/2006/relationships/image" Target="../media/image56.png"/><Relationship Id="rId5" Type="http://schemas.openxmlformats.org/officeDocument/2006/relationships/tags" Target="../tags/tag57.xml"/><Relationship Id="rId15" Type="http://schemas.openxmlformats.org/officeDocument/2006/relationships/image" Target="../media/image52.png"/><Relationship Id="rId23" Type="http://schemas.openxmlformats.org/officeDocument/2006/relationships/image" Target="../media/image5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6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53.png"/><Relationship Id="rId2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52.png"/><Relationship Id="rId18" Type="http://schemas.openxmlformats.org/officeDocument/2006/relationships/image" Target="../media/image38.png"/><Relationship Id="rId3" Type="http://schemas.openxmlformats.org/officeDocument/2006/relationships/tags" Target="../tags/tag64.xml"/><Relationship Id="rId21" Type="http://schemas.openxmlformats.org/officeDocument/2006/relationships/image" Target="../media/image60.png"/><Relationship Id="rId7" Type="http://schemas.openxmlformats.org/officeDocument/2006/relationships/tags" Target="../tags/tag68.xml"/><Relationship Id="rId12" Type="http://schemas.openxmlformats.org/officeDocument/2006/relationships/image" Target="../media/image58.png"/><Relationship Id="rId17" Type="http://schemas.openxmlformats.org/officeDocument/2006/relationships/image" Target="../media/image37.png"/><Relationship Id="rId2" Type="http://schemas.openxmlformats.org/officeDocument/2006/relationships/tags" Target="../tags/tag63.xml"/><Relationship Id="rId16" Type="http://schemas.openxmlformats.org/officeDocument/2006/relationships/image" Target="../media/image36.png"/><Relationship Id="rId20" Type="http://schemas.openxmlformats.org/officeDocument/2006/relationships/image" Target="../media/image59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3.png"/><Relationship Id="rId5" Type="http://schemas.openxmlformats.org/officeDocument/2006/relationships/tags" Target="../tags/tag66.xml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4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78652-4F72-4A9F-8F7B-75B83B46337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29698B-A497-4875-8BEC-405CABA00E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4868215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2" y="5066889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BFA10FC-E7A7-4956-A303-147FA48961AA}"/>
              </a:ext>
            </a:extLst>
          </p:cNvPr>
          <p:cNvSpPr/>
          <p:nvPr/>
        </p:nvSpPr>
        <p:spPr bwMode="auto">
          <a:xfrm>
            <a:off x="658813" y="4858587"/>
            <a:ext cx="8427232" cy="744669"/>
          </a:xfrm>
          <a:custGeom>
            <a:avLst/>
            <a:gdLst>
              <a:gd name="connsiteX0" fmla="*/ 7521262 w 8409904"/>
              <a:gd name="connsiteY0" fmla="*/ 734096 h 734096"/>
              <a:gd name="connsiteX1" fmla="*/ 7501944 w 8409904"/>
              <a:gd name="connsiteY1" fmla="*/ 296214 h 734096"/>
              <a:gd name="connsiteX2" fmla="*/ 0 w 8409904"/>
              <a:gd name="connsiteY2" fmla="*/ 386366 h 734096"/>
              <a:gd name="connsiteX3" fmla="*/ 6439 w 8409904"/>
              <a:gd name="connsiteY3" fmla="*/ 0 h 734096"/>
              <a:gd name="connsiteX4" fmla="*/ 8397025 w 8409904"/>
              <a:gd name="connsiteY4" fmla="*/ 6440 h 734096"/>
              <a:gd name="connsiteX5" fmla="*/ 8409904 w 8409904"/>
              <a:gd name="connsiteY5" fmla="*/ 714778 h 734096"/>
              <a:gd name="connsiteX6" fmla="*/ 7521262 w 8409904"/>
              <a:gd name="connsiteY6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904" h="734096">
                <a:moveTo>
                  <a:pt x="7521262" y="734096"/>
                </a:moveTo>
                <a:lnTo>
                  <a:pt x="7501944" y="296214"/>
                </a:lnTo>
                <a:lnTo>
                  <a:pt x="0" y="386366"/>
                </a:lnTo>
                <a:lnTo>
                  <a:pt x="6439" y="0"/>
                </a:lnTo>
                <a:lnTo>
                  <a:pt x="8397025" y="6440"/>
                </a:lnTo>
                <a:lnTo>
                  <a:pt x="8409904" y="714778"/>
                </a:lnTo>
                <a:lnTo>
                  <a:pt x="7521262" y="734096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32204" y="5066889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E3A9-4363-4A96-8AA8-2C7949D43A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4A6C909-B668-45B7-BC6C-32C43D981A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256443A-A67B-493A-BE6D-7C3A7EA8922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CD2FB8-2E7F-497C-B140-6259CBAD533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8FEE02-A7F6-4270-B565-F365FF1F8CB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!!table">
            <a:extLst>
              <a:ext uri="{FF2B5EF4-FFF2-40B4-BE49-F238E27FC236}">
                <a16:creationId xmlns:a16="http://schemas.microsoft.com/office/drawing/2014/main" id="{513A3501-3DFE-46B4-B289-C425B14159F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ACEE6FB3-3F40-4071-8DE2-DD56493DC84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3369679-8820-4277-A6C5-6E02AEFE2D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>
          <a:xfrm>
            <a:off x="677398" y="4931338"/>
            <a:ext cx="7866874" cy="699078"/>
          </a:xfrm>
          <a:prstGeom prst="rect">
            <a:avLst/>
          </a:prstGeom>
        </p:spPr>
      </p:pic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400F99-F528-43D6-8D57-2A517ABA6E8F}"/>
              </a:ext>
            </a:extLst>
          </p:cNvPr>
          <p:cNvSpPr/>
          <p:nvPr/>
        </p:nvSpPr>
        <p:spPr bwMode="auto">
          <a:xfrm>
            <a:off x="658813" y="4921710"/>
            <a:ext cx="8427232" cy="744669"/>
          </a:xfrm>
          <a:custGeom>
            <a:avLst/>
            <a:gdLst>
              <a:gd name="connsiteX0" fmla="*/ 7521262 w 8409904"/>
              <a:gd name="connsiteY0" fmla="*/ 734096 h 734096"/>
              <a:gd name="connsiteX1" fmla="*/ 7501944 w 8409904"/>
              <a:gd name="connsiteY1" fmla="*/ 296214 h 734096"/>
              <a:gd name="connsiteX2" fmla="*/ 0 w 8409904"/>
              <a:gd name="connsiteY2" fmla="*/ 386366 h 734096"/>
              <a:gd name="connsiteX3" fmla="*/ 6439 w 8409904"/>
              <a:gd name="connsiteY3" fmla="*/ 0 h 734096"/>
              <a:gd name="connsiteX4" fmla="*/ 8397025 w 8409904"/>
              <a:gd name="connsiteY4" fmla="*/ 6440 h 734096"/>
              <a:gd name="connsiteX5" fmla="*/ 8409904 w 8409904"/>
              <a:gd name="connsiteY5" fmla="*/ 714778 h 734096"/>
              <a:gd name="connsiteX6" fmla="*/ 7521262 w 8409904"/>
              <a:gd name="connsiteY6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904" h="734096">
                <a:moveTo>
                  <a:pt x="7521262" y="734096"/>
                </a:moveTo>
                <a:lnTo>
                  <a:pt x="7501944" y="296214"/>
                </a:lnTo>
                <a:lnTo>
                  <a:pt x="0" y="386366"/>
                </a:lnTo>
                <a:lnTo>
                  <a:pt x="6439" y="0"/>
                </a:lnTo>
                <a:lnTo>
                  <a:pt x="8397025" y="6440"/>
                </a:lnTo>
                <a:lnTo>
                  <a:pt x="8409904" y="714778"/>
                </a:lnTo>
                <a:lnTo>
                  <a:pt x="7521262" y="734096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469188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642638" y="2331111"/>
            <a:ext cx="6051067" cy="16609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AC38C6D3-EA1E-4709-8F93-93CFD19F0600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3F3DAAF-E638-4BBC-AE84-9ACDF60A06C0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17224297-F509-470E-BC3D-A147683ED2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923B457D-9747-4B4B-94E9-BFAF7D08CDB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6762BB93-46E3-4308-84DA-1FA649A7EB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7B713D4-6EE2-4962-8FBE-5E1E0859FA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7D7523C7-CC2C-4329-87E2-B31696CF929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222389F9-71A3-4F7B-9C1B-2DBF7D081BB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D49C901-8EFA-4E34-AF1F-80AE1A55DE5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EF5EAAA-4690-4CFA-A83E-49FFB93D0E6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9702E482-790A-4482-9408-972E5D38BD1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96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eds to better results&#10;\end{itemize}&#10;\end{minipage}&#10;\end{document}"/>
  <p:tag name="TRANSPARENT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</Words>
  <Application>Microsoft Office PowerPoint</Application>
  <PresentationFormat>Widescreen</PresentationFormat>
  <Paragraphs>15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TKTypeBold</vt:lpstr>
      <vt:lpstr>TKTypeMedium</vt:lpstr>
      <vt:lpstr>1_TK_Praesentation_dt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2370</cp:revision>
  <cp:lastPrinted>2018-06-10T10:06:28Z</cp:lastPrinted>
  <dcterms:created xsi:type="dcterms:W3CDTF">2010-04-07T12:27:47Z</dcterms:created>
  <dcterms:modified xsi:type="dcterms:W3CDTF">2021-09-25T20:31:58Z</dcterms:modified>
</cp:coreProperties>
</file>